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8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8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Рисунок 12" descr=""/>
          <p:cNvPicPr/>
          <p:nvPr/>
        </p:nvPicPr>
        <p:blipFill>
          <a:blip r:embed="rId3"/>
          <a:srcRect l="23308" t="0" r="589" b="48525"/>
          <a:stretch/>
        </p:blipFill>
        <p:spPr>
          <a:xfrm>
            <a:off x="0" y="4385880"/>
            <a:ext cx="6420960" cy="2471760"/>
          </a:xfrm>
          <a:prstGeom prst="rect">
            <a:avLst/>
          </a:prstGeom>
          <a:ln>
            <a:noFill/>
          </a:ln>
        </p:spPr>
      </p:pic>
      <p:pic>
        <p:nvPicPr>
          <p:cNvPr id="1" name="Рисунок 16" descr=""/>
          <p:cNvPicPr/>
          <p:nvPr/>
        </p:nvPicPr>
        <p:blipFill>
          <a:blip r:embed="rId4"/>
          <a:stretch/>
        </p:blipFill>
        <p:spPr>
          <a:xfrm>
            <a:off x="2513880" y="2213280"/>
            <a:ext cx="6918840" cy="2430720"/>
          </a:xfrm>
          <a:prstGeom prst="rect">
            <a:avLst/>
          </a:prstGeom>
          <a:ln>
            <a:noFill/>
          </a:ln>
        </p:spPr>
      </p:pic>
      <p:pic>
        <p:nvPicPr>
          <p:cNvPr id="2" name="Рисунок 17" descr=""/>
          <p:cNvPicPr/>
          <p:nvPr/>
        </p:nvPicPr>
        <p:blipFill>
          <a:blip r:embed="rId5"/>
          <a:srcRect l="23308" t="0" r="589" b="48525"/>
          <a:stretch/>
        </p:blipFill>
        <p:spPr>
          <a:xfrm rot="10800000">
            <a:off x="5771160" y="360"/>
            <a:ext cx="6420960" cy="2471760"/>
          </a:xfrm>
          <a:prstGeom prst="rect">
            <a:avLst/>
          </a:prstGeom>
          <a:ln>
            <a:noFill/>
          </a:ln>
        </p:spPr>
      </p:pic>
      <p:grpSp>
        <p:nvGrpSpPr>
          <p:cNvPr id="3" name="Group 1"/>
          <p:cNvGrpSpPr/>
          <p:nvPr/>
        </p:nvGrpSpPr>
        <p:grpSpPr>
          <a:xfrm>
            <a:off x="226800" y="256320"/>
            <a:ext cx="563040" cy="130320"/>
            <a:chOff x="226800" y="256320"/>
            <a:chExt cx="563040" cy="130320"/>
          </a:xfrm>
        </p:grpSpPr>
        <p:sp>
          <p:nvSpPr>
            <p:cNvPr id="4" name="CustomShape 2"/>
            <p:cNvSpPr/>
            <p:nvPr/>
          </p:nvSpPr>
          <p:spPr>
            <a:xfrm rot="5400000">
              <a:off x="65952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3"/>
            <p:cNvSpPr/>
            <p:nvPr/>
          </p:nvSpPr>
          <p:spPr>
            <a:xfrm rot="5400000">
              <a:off x="43380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4"/>
            <p:cNvSpPr/>
            <p:nvPr/>
          </p:nvSpPr>
          <p:spPr>
            <a:xfrm rot="5400000">
              <a:off x="22680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" name="Group 5"/>
          <p:cNvGrpSpPr/>
          <p:nvPr/>
        </p:nvGrpSpPr>
        <p:grpSpPr>
          <a:xfrm>
            <a:off x="1014480" y="256320"/>
            <a:ext cx="562680" cy="130320"/>
            <a:chOff x="1014480" y="256320"/>
            <a:chExt cx="562680" cy="130320"/>
          </a:xfrm>
        </p:grpSpPr>
        <p:sp>
          <p:nvSpPr>
            <p:cNvPr id="8" name="CustomShape 6"/>
            <p:cNvSpPr/>
            <p:nvPr/>
          </p:nvSpPr>
          <p:spPr>
            <a:xfrm rot="5400000">
              <a:off x="144684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7"/>
            <p:cNvSpPr/>
            <p:nvPr/>
          </p:nvSpPr>
          <p:spPr>
            <a:xfrm rot="5400000">
              <a:off x="122148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8"/>
            <p:cNvSpPr/>
            <p:nvPr/>
          </p:nvSpPr>
          <p:spPr>
            <a:xfrm rot="5400000">
              <a:off x="101448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" name="PlaceHolder 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" name="PlaceHolder 1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Второй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3129840"/>
            <a:ext cx="9143640" cy="136044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ru-RU" sz="6000" spc="-1" strike="noStrike">
                <a:solidFill>
                  <a:srgbClr val="ffffff"/>
                </a:solidFill>
                <a:latin typeface="SamsungOne 800C"/>
              </a:rPr>
              <a:t>Образец заголовка</a:t>
            </a:r>
            <a:endParaRPr b="0" lang="ru-RU" sz="60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8D4B538B-B6A6-4D35-BD89-FE5EAD857E64}" type="datetime1">
              <a:rPr b="0" lang="ru-RU" sz="1200" spc="-1" strike="noStrike">
                <a:solidFill>
                  <a:srgbClr val="ffffff"/>
                </a:solidFill>
                <a:latin typeface="SamsungOne 450C"/>
              </a:rPr>
              <a:t>19.05.2022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ACD4DB8-A4C0-4D57-8EA7-8AA20EF20001}" type="slidenum">
              <a:rPr b="0" lang="ru-RU" sz="1200" spc="-1" strike="noStrike">
                <a:solidFill>
                  <a:srgbClr val="ffffff"/>
                </a:solidFill>
                <a:latin typeface="SamsungOne 450C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pic>
        <p:nvPicPr>
          <p:cNvPr id="53" name="Рисунок 6" descr=""/>
          <p:cNvPicPr/>
          <p:nvPr/>
        </p:nvPicPr>
        <p:blipFill>
          <a:blip r:embed="rId3"/>
          <a:stretch/>
        </p:blipFill>
        <p:spPr>
          <a:xfrm>
            <a:off x="3497400" y="1300680"/>
            <a:ext cx="4748400" cy="1668240"/>
          </a:xfrm>
          <a:prstGeom prst="rect">
            <a:avLst/>
          </a:prstGeom>
          <a:ln>
            <a:noFill/>
          </a:ln>
        </p:spPr>
      </p:pic>
      <p:grpSp>
        <p:nvGrpSpPr>
          <p:cNvPr id="54" name="Group 5"/>
          <p:cNvGrpSpPr/>
          <p:nvPr/>
        </p:nvGrpSpPr>
        <p:grpSpPr>
          <a:xfrm>
            <a:off x="0" y="9360"/>
            <a:ext cx="1608480" cy="6839280"/>
            <a:chOff x="0" y="9360"/>
            <a:chExt cx="1608480" cy="6839280"/>
          </a:xfrm>
        </p:grpSpPr>
        <p:pic>
          <p:nvPicPr>
            <p:cNvPr id="55" name="Рисунок 7" descr=""/>
            <p:cNvPicPr/>
            <p:nvPr/>
          </p:nvPicPr>
          <p:blipFill>
            <a:blip r:embed="rId4"/>
            <a:srcRect l="50001" t="13963" r="0" b="54736"/>
            <a:stretch/>
          </p:blipFill>
          <p:spPr>
            <a:xfrm rot="5400000">
              <a:off x="-1029960" y="1039320"/>
              <a:ext cx="3200760" cy="114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Рисунок 8" descr=""/>
            <p:cNvPicPr/>
            <p:nvPr/>
          </p:nvPicPr>
          <p:blipFill>
            <a:blip r:embed="rId5"/>
            <a:srcRect l="50000" t="55843" r="0" b="0"/>
            <a:stretch/>
          </p:blipFill>
          <p:spPr>
            <a:xfrm rot="16200000">
              <a:off x="-795960" y="4443840"/>
              <a:ext cx="3200760" cy="1608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7" name="Group 6"/>
          <p:cNvGrpSpPr/>
          <p:nvPr/>
        </p:nvGrpSpPr>
        <p:grpSpPr>
          <a:xfrm>
            <a:off x="10549800" y="0"/>
            <a:ext cx="1608480" cy="6839280"/>
            <a:chOff x="10549800" y="0"/>
            <a:chExt cx="1608480" cy="6839280"/>
          </a:xfrm>
        </p:grpSpPr>
        <p:pic>
          <p:nvPicPr>
            <p:cNvPr id="58" name="Рисунок 13" descr=""/>
            <p:cNvPicPr/>
            <p:nvPr/>
          </p:nvPicPr>
          <p:blipFill>
            <a:blip r:embed="rId6"/>
            <a:srcRect l="50001" t="13963" r="0" b="54736"/>
            <a:stretch/>
          </p:blipFill>
          <p:spPr>
            <a:xfrm rot="16200000">
              <a:off x="9987480" y="4668840"/>
              <a:ext cx="3200760" cy="114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Рисунок 14" descr=""/>
            <p:cNvPicPr/>
            <p:nvPr/>
          </p:nvPicPr>
          <p:blipFill>
            <a:blip r:embed="rId7"/>
            <a:srcRect l="50000" t="55843" r="0" b="0"/>
            <a:stretch/>
          </p:blipFill>
          <p:spPr>
            <a:xfrm rot="5400000">
              <a:off x="9753480" y="795960"/>
              <a:ext cx="3200760" cy="16084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Второй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6299DD24-AB9D-4606-BD4B-E9ED767739B4}" type="datetime1">
              <a:rPr b="0" lang="ru-RU" sz="1200" spc="-1" strike="noStrike">
                <a:solidFill>
                  <a:srgbClr val="ffffff"/>
                </a:solidFill>
                <a:latin typeface="SamsungOne 450C"/>
              </a:rPr>
              <a:t>19.05.2022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A2B4E4C-D005-42F7-BB82-0136D8A36E6C}" type="slidenum">
              <a:rPr b="0" lang="ru-RU" sz="1200" spc="-1" strike="noStrike">
                <a:solidFill>
                  <a:srgbClr val="ffffff"/>
                </a:solidFill>
                <a:latin typeface="SamsungOne 450C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ffffff"/>
                </a:solidFill>
                <a:latin typeface="SamsungOne 800C"/>
              </a:rPr>
              <a:t>Образец заголовка</a:t>
            </a:r>
            <a:endParaRPr b="0" lang="ru-RU" sz="3200" spc="-1" strike="noStrike">
              <a:solidFill>
                <a:srgbClr val="ffffff"/>
              </a:solidFill>
              <a:latin typeface="SamsungOne 450C"/>
            </a:endParaRPr>
          </a:p>
        </p:txBody>
      </p:sp>
      <p:pic>
        <p:nvPicPr>
          <p:cNvPr id="101" name="Рисунок 7" descr=""/>
          <p:cNvPicPr/>
          <p:nvPr/>
        </p:nvPicPr>
        <p:blipFill>
          <a:blip r:embed="rId3"/>
          <a:stretch/>
        </p:blipFill>
        <p:spPr>
          <a:xfrm>
            <a:off x="9841680" y="284760"/>
            <a:ext cx="2255760" cy="792360"/>
          </a:xfrm>
          <a:prstGeom prst="rect">
            <a:avLst/>
          </a:prstGeom>
          <a:ln>
            <a:noFill/>
          </a:ln>
        </p:spPr>
      </p:pic>
      <p:pic>
        <p:nvPicPr>
          <p:cNvPr id="102" name="Рисунок 8" descr=""/>
          <p:cNvPicPr/>
          <p:nvPr/>
        </p:nvPicPr>
        <p:blipFill>
          <a:blip r:embed="rId4"/>
          <a:srcRect l="50001" t="13963" r="0" b="54736"/>
          <a:stretch/>
        </p:blipFill>
        <p:spPr>
          <a:xfrm rot="5400000">
            <a:off x="-1029960" y="1039320"/>
            <a:ext cx="3200760" cy="1140120"/>
          </a:xfrm>
          <a:prstGeom prst="rect">
            <a:avLst/>
          </a:prstGeom>
          <a:ln>
            <a:noFill/>
          </a:ln>
        </p:spPr>
      </p:pic>
      <p:pic>
        <p:nvPicPr>
          <p:cNvPr id="103" name="Рисунок 9" descr=""/>
          <p:cNvPicPr/>
          <p:nvPr/>
        </p:nvPicPr>
        <p:blipFill>
          <a:blip r:embed="rId5"/>
          <a:srcRect l="50000" t="55843" r="0" b="0"/>
          <a:stretch/>
        </p:blipFill>
        <p:spPr>
          <a:xfrm rot="16200000">
            <a:off x="-795960" y="4443840"/>
            <a:ext cx="3200760" cy="1608480"/>
          </a:xfrm>
          <a:prstGeom prst="rect">
            <a:avLst/>
          </a:prstGeom>
          <a:ln>
            <a:noFill/>
          </a:ln>
        </p:spPr>
      </p:pic>
      <p:pic>
        <p:nvPicPr>
          <p:cNvPr id="104" name="Рисунок 11" descr=""/>
          <p:cNvPicPr/>
          <p:nvPr/>
        </p:nvPicPr>
        <p:blipFill>
          <a:blip r:embed="rId6"/>
          <a:srcRect l="50001" t="13963" r="0" b="54736"/>
          <a:stretch/>
        </p:blipFill>
        <p:spPr>
          <a:xfrm rot="16200000">
            <a:off x="9987480" y="4668840"/>
            <a:ext cx="3200760" cy="1140120"/>
          </a:xfrm>
          <a:prstGeom prst="rect">
            <a:avLst/>
          </a:prstGeom>
          <a:ln>
            <a:noFill/>
          </a:ln>
        </p:spPr>
      </p:pic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Второй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Рисунок 12" descr=""/>
          <p:cNvPicPr/>
          <p:nvPr/>
        </p:nvPicPr>
        <p:blipFill>
          <a:blip r:embed="rId3"/>
          <a:srcRect l="23308" t="0" r="589" b="48525"/>
          <a:stretch/>
        </p:blipFill>
        <p:spPr>
          <a:xfrm>
            <a:off x="0" y="4385880"/>
            <a:ext cx="6420960" cy="2471760"/>
          </a:xfrm>
          <a:prstGeom prst="rect">
            <a:avLst/>
          </a:prstGeom>
          <a:ln>
            <a:noFill/>
          </a:ln>
        </p:spPr>
      </p:pic>
      <p:pic>
        <p:nvPicPr>
          <p:cNvPr id="143" name="Рисунок 17" descr=""/>
          <p:cNvPicPr/>
          <p:nvPr/>
        </p:nvPicPr>
        <p:blipFill>
          <a:blip r:embed="rId4"/>
          <a:srcRect l="23308" t="0" r="589" b="48525"/>
          <a:stretch/>
        </p:blipFill>
        <p:spPr>
          <a:xfrm rot="10800000">
            <a:off x="5771160" y="360"/>
            <a:ext cx="6420960" cy="2471760"/>
          </a:xfrm>
          <a:prstGeom prst="rect">
            <a:avLst/>
          </a:prstGeom>
          <a:ln>
            <a:noFill/>
          </a:ln>
        </p:spPr>
      </p:pic>
      <p:grpSp>
        <p:nvGrpSpPr>
          <p:cNvPr id="144" name="Group 1"/>
          <p:cNvGrpSpPr/>
          <p:nvPr/>
        </p:nvGrpSpPr>
        <p:grpSpPr>
          <a:xfrm>
            <a:off x="226800" y="256320"/>
            <a:ext cx="563040" cy="130320"/>
            <a:chOff x="226800" y="256320"/>
            <a:chExt cx="563040" cy="130320"/>
          </a:xfrm>
        </p:grpSpPr>
        <p:sp>
          <p:nvSpPr>
            <p:cNvPr id="145" name="CustomShape 2"/>
            <p:cNvSpPr/>
            <p:nvPr/>
          </p:nvSpPr>
          <p:spPr>
            <a:xfrm rot="5400000">
              <a:off x="65952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CustomShape 3"/>
            <p:cNvSpPr/>
            <p:nvPr/>
          </p:nvSpPr>
          <p:spPr>
            <a:xfrm rot="5400000">
              <a:off x="43380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CustomShape 4"/>
            <p:cNvSpPr/>
            <p:nvPr/>
          </p:nvSpPr>
          <p:spPr>
            <a:xfrm rot="5400000">
              <a:off x="22680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8" name="Group 5"/>
          <p:cNvGrpSpPr/>
          <p:nvPr/>
        </p:nvGrpSpPr>
        <p:grpSpPr>
          <a:xfrm>
            <a:off x="1014480" y="256320"/>
            <a:ext cx="562680" cy="130320"/>
            <a:chOff x="1014480" y="256320"/>
            <a:chExt cx="562680" cy="130320"/>
          </a:xfrm>
        </p:grpSpPr>
        <p:sp>
          <p:nvSpPr>
            <p:cNvPr id="149" name="CustomShape 6"/>
            <p:cNvSpPr/>
            <p:nvPr/>
          </p:nvSpPr>
          <p:spPr>
            <a:xfrm rot="5400000">
              <a:off x="144684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7"/>
            <p:cNvSpPr/>
            <p:nvPr/>
          </p:nvSpPr>
          <p:spPr>
            <a:xfrm rot="5400000">
              <a:off x="122148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CustomShape 8"/>
            <p:cNvSpPr/>
            <p:nvPr/>
          </p:nvSpPr>
          <p:spPr>
            <a:xfrm rot="5400000">
              <a:off x="101448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2" name="PlaceHolder 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53" name="PlaceHolder 1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Второй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Рисунок 16" descr=""/>
          <p:cNvPicPr/>
          <p:nvPr/>
        </p:nvPicPr>
        <p:blipFill>
          <a:blip r:embed="rId2"/>
          <a:stretch/>
        </p:blipFill>
        <p:spPr>
          <a:xfrm>
            <a:off x="2513880" y="2213280"/>
            <a:ext cx="6918840" cy="2430720"/>
          </a:xfrm>
          <a:prstGeom prst="rect">
            <a:avLst/>
          </a:prstGeom>
          <a:ln>
            <a:noFill/>
          </a:ln>
        </p:spPr>
      </p:pic>
      <p:pic>
        <p:nvPicPr>
          <p:cNvPr id="191" name="Рисунок 6" descr=""/>
          <p:cNvPicPr/>
          <p:nvPr/>
        </p:nvPicPr>
        <p:blipFill>
          <a:blip r:embed="rId3"/>
          <a:srcRect l="23326" t="0" r="0" b="48520"/>
          <a:stretch/>
        </p:blipFill>
        <p:spPr>
          <a:xfrm>
            <a:off x="0" y="4380840"/>
            <a:ext cx="6482880" cy="2476800"/>
          </a:xfrm>
          <a:prstGeom prst="rect">
            <a:avLst/>
          </a:prstGeom>
          <a:ln>
            <a:noFill/>
          </a:ln>
        </p:spPr>
      </p:pic>
      <p:pic>
        <p:nvPicPr>
          <p:cNvPr id="192" name="Рисунок 8" descr=""/>
          <p:cNvPicPr/>
          <p:nvPr/>
        </p:nvPicPr>
        <p:blipFill>
          <a:blip r:embed="rId4"/>
          <a:srcRect l="23326" t="0" r="0" b="48520"/>
          <a:stretch/>
        </p:blipFill>
        <p:spPr>
          <a:xfrm rot="10800000">
            <a:off x="5709240" y="360"/>
            <a:ext cx="6482880" cy="2476800"/>
          </a:xfrm>
          <a:prstGeom prst="rect">
            <a:avLst/>
          </a:prstGeom>
          <a:ln>
            <a:noFill/>
          </a:ln>
        </p:spPr>
      </p:pic>
      <p:grpSp>
        <p:nvGrpSpPr>
          <p:cNvPr id="193" name="Group 1"/>
          <p:cNvGrpSpPr/>
          <p:nvPr/>
        </p:nvGrpSpPr>
        <p:grpSpPr>
          <a:xfrm>
            <a:off x="226800" y="256320"/>
            <a:ext cx="563040" cy="130320"/>
            <a:chOff x="226800" y="256320"/>
            <a:chExt cx="563040" cy="130320"/>
          </a:xfrm>
        </p:grpSpPr>
        <p:sp>
          <p:nvSpPr>
            <p:cNvPr id="194" name="CustomShape 2"/>
            <p:cNvSpPr/>
            <p:nvPr/>
          </p:nvSpPr>
          <p:spPr>
            <a:xfrm rot="5400000">
              <a:off x="65952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44546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3"/>
            <p:cNvSpPr/>
            <p:nvPr/>
          </p:nvSpPr>
          <p:spPr>
            <a:xfrm rot="5400000">
              <a:off x="43380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44546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4"/>
            <p:cNvSpPr/>
            <p:nvPr/>
          </p:nvSpPr>
          <p:spPr>
            <a:xfrm rot="5400000">
              <a:off x="22680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44546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7" name="Group 5"/>
          <p:cNvGrpSpPr/>
          <p:nvPr/>
        </p:nvGrpSpPr>
        <p:grpSpPr>
          <a:xfrm>
            <a:off x="1014480" y="256320"/>
            <a:ext cx="562680" cy="130320"/>
            <a:chOff x="1014480" y="256320"/>
            <a:chExt cx="562680" cy="130320"/>
          </a:xfrm>
        </p:grpSpPr>
        <p:sp>
          <p:nvSpPr>
            <p:cNvPr id="198" name="CustomShape 6"/>
            <p:cNvSpPr/>
            <p:nvPr/>
          </p:nvSpPr>
          <p:spPr>
            <a:xfrm rot="5400000">
              <a:off x="144684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44546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7"/>
            <p:cNvSpPr/>
            <p:nvPr/>
          </p:nvSpPr>
          <p:spPr>
            <a:xfrm rot="5400000">
              <a:off x="122148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44546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8"/>
            <p:cNvSpPr/>
            <p:nvPr/>
          </p:nvSpPr>
          <p:spPr>
            <a:xfrm rot="5400000">
              <a:off x="101448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44546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1" name="PlaceHolder 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02" name="PlaceHolder 1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44546a"/>
                </a:solidFill>
                <a:latin typeface="SamsungOne 450C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Второй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44546a"/>
                </a:solidFill>
                <a:latin typeface="SamsungOne 450C"/>
              </a:rPr>
              <a:t>Третий уровень структуры</a:t>
            </a:r>
            <a:endParaRPr b="0" lang="ru-RU" sz="1800" spc="-1" strike="noStrike">
              <a:solidFill>
                <a:srgbClr val="44546a"/>
              </a:solidFill>
              <a:latin typeface="SamsungOne 450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44546a"/>
                </a:solidFill>
                <a:latin typeface="SamsungOne 450C"/>
              </a:rPr>
              <a:t>Четвёртый уровень структуры</a:t>
            </a:r>
            <a:endParaRPr b="0" lang="ru-RU" sz="1800" spc="-1" strike="noStrike">
              <a:solidFill>
                <a:srgbClr val="44546a"/>
              </a:solidFill>
              <a:latin typeface="SamsungOne 450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Пятый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Шестой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Седьмой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523880" y="3129840"/>
            <a:ext cx="9143640" cy="136044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ru-RU" sz="6000" spc="-1" strike="noStrike">
                <a:solidFill>
                  <a:srgbClr val="44546a"/>
                </a:solidFill>
                <a:latin typeface="SamsungOne 800C"/>
              </a:rPr>
              <a:t>Образец заголовка</a:t>
            </a:r>
            <a:endParaRPr b="0" lang="ru-RU" sz="60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A177A190-FDC1-4FF0-A37E-C6F0FE682E8A}" type="datetime1">
              <a:rPr b="0" lang="ru-RU" sz="1200" spc="-1" strike="noStrike">
                <a:solidFill>
                  <a:srgbClr val="44546a"/>
                </a:solidFill>
                <a:latin typeface="SamsungOne 450C"/>
              </a:rPr>
              <a:t>19.05.2022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A4075BB-49CA-47D3-8865-68086E48C75B}" type="slidenum">
              <a:rPr b="0" lang="ru-RU" sz="1200" spc="-1" strike="noStrike">
                <a:solidFill>
                  <a:srgbClr val="44546a"/>
                </a:solidFill>
                <a:latin typeface="SamsungOne 450C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pic>
        <p:nvPicPr>
          <p:cNvPr id="243" name="Рисунок 6" descr=""/>
          <p:cNvPicPr/>
          <p:nvPr/>
        </p:nvPicPr>
        <p:blipFill>
          <a:blip r:embed="rId2"/>
          <a:stretch/>
        </p:blipFill>
        <p:spPr>
          <a:xfrm>
            <a:off x="3497400" y="1300680"/>
            <a:ext cx="4748400" cy="1668240"/>
          </a:xfrm>
          <a:prstGeom prst="rect">
            <a:avLst/>
          </a:prstGeom>
          <a:ln>
            <a:noFill/>
          </a:ln>
        </p:spPr>
      </p:pic>
      <p:grpSp>
        <p:nvGrpSpPr>
          <p:cNvPr id="244" name="Group 5"/>
          <p:cNvGrpSpPr/>
          <p:nvPr/>
        </p:nvGrpSpPr>
        <p:grpSpPr>
          <a:xfrm>
            <a:off x="0" y="0"/>
            <a:ext cx="1670400" cy="6858000"/>
            <a:chOff x="0" y="0"/>
            <a:chExt cx="1670400" cy="6858000"/>
          </a:xfrm>
        </p:grpSpPr>
        <p:pic>
          <p:nvPicPr>
            <p:cNvPr id="245" name="Рисунок 16" descr=""/>
            <p:cNvPicPr/>
            <p:nvPr/>
          </p:nvPicPr>
          <p:blipFill>
            <a:blip r:embed="rId3"/>
            <a:srcRect l="50090" t="0" r="0" b="54940"/>
            <a:stretch/>
          </p:blipFill>
          <p:spPr>
            <a:xfrm rot="5400000">
              <a:off x="-786600" y="786600"/>
              <a:ext cx="3237480" cy="1663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6" name="Рисунок 18" descr=""/>
            <p:cNvPicPr/>
            <p:nvPr/>
          </p:nvPicPr>
          <p:blipFill>
            <a:blip r:embed="rId4"/>
            <a:srcRect l="50090" t="55969" r="0" b="-1218"/>
            <a:stretch/>
          </p:blipFill>
          <p:spPr>
            <a:xfrm rot="16200000">
              <a:off x="-783360" y="4403880"/>
              <a:ext cx="3237480" cy="16704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7" name="Group 6"/>
          <p:cNvGrpSpPr/>
          <p:nvPr/>
        </p:nvGrpSpPr>
        <p:grpSpPr>
          <a:xfrm>
            <a:off x="10518840" y="0"/>
            <a:ext cx="1670400" cy="6858000"/>
            <a:chOff x="10518840" y="0"/>
            <a:chExt cx="1670400" cy="6858000"/>
          </a:xfrm>
        </p:grpSpPr>
        <p:pic>
          <p:nvPicPr>
            <p:cNvPr id="248" name="Рисунок 20" descr=""/>
            <p:cNvPicPr/>
            <p:nvPr/>
          </p:nvPicPr>
          <p:blipFill>
            <a:blip r:embed="rId5"/>
            <a:srcRect l="50090" t="0" r="0" b="54940"/>
            <a:stretch/>
          </p:blipFill>
          <p:spPr>
            <a:xfrm rot="16200000">
              <a:off x="9738360" y="4407480"/>
              <a:ext cx="3237480" cy="1663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9" name="Рисунок 21" descr=""/>
            <p:cNvPicPr/>
            <p:nvPr/>
          </p:nvPicPr>
          <p:blipFill>
            <a:blip r:embed="rId6"/>
            <a:srcRect l="50090" t="55969" r="0" b="-1218"/>
            <a:stretch/>
          </p:blipFill>
          <p:spPr>
            <a:xfrm rot="5400000">
              <a:off x="9735120" y="783360"/>
              <a:ext cx="3237480" cy="16704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44546a"/>
                </a:solidFill>
                <a:latin typeface="SamsungOne 450C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Второй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44546a"/>
                </a:solidFill>
                <a:latin typeface="SamsungOne 450C"/>
              </a:rPr>
              <a:t>Третий уровень структуры</a:t>
            </a:r>
            <a:endParaRPr b="0" lang="ru-RU" sz="1800" spc="-1" strike="noStrike">
              <a:solidFill>
                <a:srgbClr val="44546a"/>
              </a:solidFill>
              <a:latin typeface="SamsungOne 450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44546a"/>
                </a:solidFill>
                <a:latin typeface="SamsungOne 450C"/>
              </a:rPr>
              <a:t>Четвёртый уровень структуры</a:t>
            </a:r>
            <a:endParaRPr b="0" lang="ru-RU" sz="1800" spc="-1" strike="noStrike">
              <a:solidFill>
                <a:srgbClr val="44546a"/>
              </a:solidFill>
              <a:latin typeface="SamsungOne 450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Пятый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Шестой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Седьмой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D21B3DF4-6B94-4F12-8F0D-C8DB14F8D64B}" type="datetime1">
              <a:rPr b="0" lang="ru-RU" sz="1200" spc="-1" strike="noStrike">
                <a:solidFill>
                  <a:srgbClr val="44546a"/>
                </a:solidFill>
                <a:latin typeface="SamsungOne 450C"/>
              </a:rPr>
              <a:t>19.05.2022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1A333E0-BF99-4456-8DFE-1CD2E4E51F15}" type="slidenum">
              <a:rPr b="0" lang="ru-RU" sz="1200" spc="-1" strike="noStrike">
                <a:solidFill>
                  <a:srgbClr val="44546a"/>
                </a:solidFill>
                <a:latin typeface="SamsungOne 450C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44546a"/>
                </a:solidFill>
                <a:latin typeface="SamsungOne 800C"/>
              </a:rPr>
              <a:t>Образец заголовка</a:t>
            </a:r>
            <a:endParaRPr b="0" lang="ru-RU" sz="3200" spc="-1" strike="noStrike">
              <a:solidFill>
                <a:srgbClr val="ffffff"/>
              </a:solidFill>
              <a:latin typeface="SamsungOne 450C"/>
            </a:endParaRPr>
          </a:p>
        </p:txBody>
      </p:sp>
      <p:pic>
        <p:nvPicPr>
          <p:cNvPr id="291" name="Рисунок 7" descr=""/>
          <p:cNvPicPr/>
          <p:nvPr/>
        </p:nvPicPr>
        <p:blipFill>
          <a:blip r:embed="rId2"/>
          <a:stretch/>
        </p:blipFill>
        <p:spPr>
          <a:xfrm>
            <a:off x="9841680" y="284760"/>
            <a:ext cx="2255760" cy="792360"/>
          </a:xfrm>
          <a:prstGeom prst="rect">
            <a:avLst/>
          </a:prstGeom>
          <a:ln>
            <a:noFill/>
          </a:ln>
        </p:spPr>
      </p:pic>
      <p:grpSp>
        <p:nvGrpSpPr>
          <p:cNvPr id="292" name="Group 5"/>
          <p:cNvGrpSpPr/>
          <p:nvPr/>
        </p:nvGrpSpPr>
        <p:grpSpPr>
          <a:xfrm>
            <a:off x="0" y="0"/>
            <a:ext cx="1670400" cy="6858000"/>
            <a:chOff x="0" y="0"/>
            <a:chExt cx="1670400" cy="6858000"/>
          </a:xfrm>
        </p:grpSpPr>
        <p:pic>
          <p:nvPicPr>
            <p:cNvPr id="293" name="Рисунок 22" descr=""/>
            <p:cNvPicPr/>
            <p:nvPr/>
          </p:nvPicPr>
          <p:blipFill>
            <a:blip r:embed="rId3"/>
            <a:srcRect l="50090" t="0" r="0" b="54940"/>
            <a:stretch/>
          </p:blipFill>
          <p:spPr>
            <a:xfrm rot="5400000">
              <a:off x="-786600" y="786600"/>
              <a:ext cx="3237480" cy="1663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4" name="Рисунок 23" descr=""/>
            <p:cNvPicPr/>
            <p:nvPr/>
          </p:nvPicPr>
          <p:blipFill>
            <a:blip r:embed="rId4"/>
            <a:srcRect l="50090" t="55969" r="0" b="-1218"/>
            <a:stretch/>
          </p:blipFill>
          <p:spPr>
            <a:xfrm rot="16200000">
              <a:off x="-783360" y="4403880"/>
              <a:ext cx="3237480" cy="16704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95" name="Рисунок 25" descr=""/>
          <p:cNvPicPr/>
          <p:nvPr/>
        </p:nvPicPr>
        <p:blipFill>
          <a:blip r:embed="rId5"/>
          <a:srcRect l="50090" t="0" r="0" b="54940"/>
          <a:stretch/>
        </p:blipFill>
        <p:spPr>
          <a:xfrm rot="16200000">
            <a:off x="9738360" y="4407480"/>
            <a:ext cx="3237480" cy="1663560"/>
          </a:xfrm>
          <a:prstGeom prst="rect">
            <a:avLst/>
          </a:prstGeom>
          <a:ln>
            <a:noFill/>
          </a:ln>
        </p:spPr>
      </p:pic>
      <p:grpSp>
        <p:nvGrpSpPr>
          <p:cNvPr id="296" name="Group 6"/>
          <p:cNvGrpSpPr/>
          <p:nvPr/>
        </p:nvGrpSpPr>
        <p:grpSpPr>
          <a:xfrm>
            <a:off x="11621160" y="2572920"/>
            <a:ext cx="570240" cy="1711800"/>
            <a:chOff x="11621160" y="2572920"/>
            <a:chExt cx="570240" cy="1711800"/>
          </a:xfrm>
        </p:grpSpPr>
        <p:sp>
          <p:nvSpPr>
            <p:cNvPr id="297" name="CustomShape 7"/>
            <p:cNvSpPr/>
            <p:nvPr/>
          </p:nvSpPr>
          <p:spPr>
            <a:xfrm>
              <a:off x="11621160" y="2572920"/>
              <a:ext cx="570240" cy="570240"/>
            </a:xfrm>
            <a:prstGeom prst="diamond">
              <a:avLst/>
            </a:prstGeom>
            <a:gradFill rotWithShape="0"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/>
            </a:gra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8"/>
            <p:cNvSpPr/>
            <p:nvPr/>
          </p:nvSpPr>
          <p:spPr>
            <a:xfrm>
              <a:off x="11621160" y="3143520"/>
              <a:ext cx="570240" cy="570240"/>
            </a:xfrm>
            <a:prstGeom prst="diamond">
              <a:avLst/>
            </a:prstGeom>
            <a:gradFill rotWithShape="0"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/>
            </a:gra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9"/>
            <p:cNvSpPr/>
            <p:nvPr/>
          </p:nvSpPr>
          <p:spPr>
            <a:xfrm>
              <a:off x="11621160" y="3714480"/>
              <a:ext cx="570240" cy="570240"/>
            </a:xfrm>
            <a:prstGeom prst="diamond">
              <a:avLst/>
            </a:prstGeom>
            <a:gradFill rotWithShape="0"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/>
            </a:gra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0" name="CustomShape 10"/>
          <p:cNvSpPr/>
          <p:nvPr/>
        </p:nvSpPr>
        <p:spPr>
          <a:xfrm>
            <a:off x="0" y="0"/>
            <a:ext cx="12191760" cy="228240"/>
          </a:xfrm>
          <a:prstGeom prst="rect">
            <a:avLst/>
          </a:prstGeom>
          <a:solidFill>
            <a:srgbClr val="0068e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PlaceHolder 1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44546a"/>
                </a:solidFill>
                <a:latin typeface="SamsungOne 450C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Второй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44546a"/>
                </a:solidFill>
                <a:latin typeface="SamsungOne 450C"/>
              </a:rPr>
              <a:t>Третий уровень структуры</a:t>
            </a:r>
            <a:endParaRPr b="0" lang="ru-RU" sz="1800" spc="-1" strike="noStrike">
              <a:solidFill>
                <a:srgbClr val="44546a"/>
              </a:solidFill>
              <a:latin typeface="SamsungOne 450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44546a"/>
                </a:solidFill>
                <a:latin typeface="SamsungOne 450C"/>
              </a:rPr>
              <a:t>Четвёртый уровень структуры</a:t>
            </a:r>
            <a:endParaRPr b="0" lang="ru-RU" sz="1800" spc="-1" strike="noStrike">
              <a:solidFill>
                <a:srgbClr val="44546a"/>
              </a:solidFill>
              <a:latin typeface="SamsungOne 450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Пятый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Шестой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Седьмой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Рисунок 6" descr=""/>
          <p:cNvPicPr/>
          <p:nvPr/>
        </p:nvPicPr>
        <p:blipFill>
          <a:blip r:embed="rId2"/>
          <a:srcRect l="23326" t="0" r="0" b="48520"/>
          <a:stretch/>
        </p:blipFill>
        <p:spPr>
          <a:xfrm>
            <a:off x="0" y="4380840"/>
            <a:ext cx="6482880" cy="2476800"/>
          </a:xfrm>
          <a:prstGeom prst="rect">
            <a:avLst/>
          </a:prstGeom>
          <a:ln>
            <a:noFill/>
          </a:ln>
        </p:spPr>
      </p:pic>
      <p:pic>
        <p:nvPicPr>
          <p:cNvPr id="339" name="Рисунок 8" descr=""/>
          <p:cNvPicPr/>
          <p:nvPr/>
        </p:nvPicPr>
        <p:blipFill>
          <a:blip r:embed="rId3"/>
          <a:srcRect l="23326" t="0" r="0" b="48520"/>
          <a:stretch/>
        </p:blipFill>
        <p:spPr>
          <a:xfrm rot="10800000">
            <a:off x="5709240" y="360"/>
            <a:ext cx="6482880" cy="2476800"/>
          </a:xfrm>
          <a:prstGeom prst="rect">
            <a:avLst/>
          </a:prstGeom>
          <a:ln>
            <a:noFill/>
          </a:ln>
        </p:spPr>
      </p:pic>
      <p:grpSp>
        <p:nvGrpSpPr>
          <p:cNvPr id="340" name="Group 1"/>
          <p:cNvGrpSpPr/>
          <p:nvPr/>
        </p:nvGrpSpPr>
        <p:grpSpPr>
          <a:xfrm>
            <a:off x="226800" y="256320"/>
            <a:ext cx="563040" cy="130320"/>
            <a:chOff x="226800" y="256320"/>
            <a:chExt cx="563040" cy="130320"/>
          </a:xfrm>
        </p:grpSpPr>
        <p:sp>
          <p:nvSpPr>
            <p:cNvPr id="341" name="CustomShape 2"/>
            <p:cNvSpPr/>
            <p:nvPr/>
          </p:nvSpPr>
          <p:spPr>
            <a:xfrm rot="5400000">
              <a:off x="65952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44546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CustomShape 3"/>
            <p:cNvSpPr/>
            <p:nvPr/>
          </p:nvSpPr>
          <p:spPr>
            <a:xfrm rot="5400000">
              <a:off x="43380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44546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4"/>
            <p:cNvSpPr/>
            <p:nvPr/>
          </p:nvSpPr>
          <p:spPr>
            <a:xfrm rot="5400000">
              <a:off x="22680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44546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44" name="Group 5"/>
          <p:cNvGrpSpPr/>
          <p:nvPr/>
        </p:nvGrpSpPr>
        <p:grpSpPr>
          <a:xfrm>
            <a:off x="1014480" y="256320"/>
            <a:ext cx="562680" cy="130320"/>
            <a:chOff x="1014480" y="256320"/>
            <a:chExt cx="562680" cy="130320"/>
          </a:xfrm>
        </p:grpSpPr>
        <p:sp>
          <p:nvSpPr>
            <p:cNvPr id="345" name="CustomShape 6"/>
            <p:cNvSpPr/>
            <p:nvPr/>
          </p:nvSpPr>
          <p:spPr>
            <a:xfrm rot="5400000">
              <a:off x="144684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44546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7"/>
            <p:cNvSpPr/>
            <p:nvPr/>
          </p:nvSpPr>
          <p:spPr>
            <a:xfrm rot="5400000">
              <a:off x="122148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44546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8"/>
            <p:cNvSpPr/>
            <p:nvPr/>
          </p:nvSpPr>
          <p:spPr>
            <a:xfrm rot="5400000">
              <a:off x="1014480" y="256320"/>
              <a:ext cx="130320" cy="130320"/>
            </a:xfrm>
            <a:prstGeom prst="ellipse">
              <a:avLst/>
            </a:prstGeom>
            <a:noFill/>
            <a:ln w="12600">
              <a:solidFill>
                <a:srgbClr val="44546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8" name="PlaceHolder 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49" name="PlaceHolder 1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44546a"/>
                </a:solidFill>
                <a:latin typeface="SamsungOne 450C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Второй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44546a"/>
                </a:solidFill>
                <a:latin typeface="SamsungOne 450C"/>
              </a:rPr>
              <a:t>Третий уровень структуры</a:t>
            </a:r>
            <a:endParaRPr b="0" lang="ru-RU" sz="1800" spc="-1" strike="noStrike">
              <a:solidFill>
                <a:srgbClr val="44546a"/>
              </a:solidFill>
              <a:latin typeface="SamsungOne 450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44546a"/>
                </a:solidFill>
                <a:latin typeface="SamsungOne 450C"/>
              </a:rPr>
              <a:t>Четвёртый уровень структуры</a:t>
            </a:r>
            <a:endParaRPr b="0" lang="ru-RU" sz="1800" spc="-1" strike="noStrike">
              <a:solidFill>
                <a:srgbClr val="44546a"/>
              </a:solidFill>
              <a:latin typeface="SamsungOne 450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Пятый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Шестой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Седьмой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wipe dir="r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1523880" y="3129840"/>
            <a:ext cx="9143640" cy="136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1" lang="ru-RU" sz="6000" spc="-1" strike="noStrike">
                <a:solidFill>
                  <a:srgbClr val="44546a"/>
                </a:solidFill>
                <a:latin typeface="SamsungOne 800C"/>
              </a:rPr>
              <a:t>Приложение «Мой ВУЗ»</a:t>
            </a:r>
            <a:endParaRPr b="0" lang="ru-RU" sz="60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1523880" y="4582440"/>
            <a:ext cx="9143640" cy="865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ru-RU" sz="2400" spc="-1" strike="noStrike">
                <a:solidFill>
                  <a:srgbClr val="44546a"/>
                </a:solidFill>
                <a:latin typeface="SamsungOne 450C"/>
              </a:rPr>
              <a:t>Индивидуальный проект, Вытовтова З.Д.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388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B9E9BAF3-BDB7-40AC-9532-2017A830B741}" type="datetime1">
              <a:rPr b="0" lang="ru-RU" sz="1200" spc="-1" strike="noStrike">
                <a:solidFill>
                  <a:srgbClr val="44546a"/>
                </a:solidFill>
                <a:latin typeface="SamsungOne 450C"/>
              </a:rPr>
              <a:t>19.05.2022</a:t>
            </a:fld>
            <a:endParaRPr b="0" lang="ru-RU" sz="1200" spc="-1" strike="noStrike">
              <a:latin typeface="Times New Roman"/>
            </a:endParaRPr>
          </a:p>
        </p:txBody>
      </p:sp>
    </p:spTree>
  </p:cSld>
  <p:transition spd="slow">
    <p:wipe dir="r"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4546a"/>
                </a:solidFill>
                <a:latin typeface="SamsungOne 450C"/>
              </a:rPr>
              <a:t>Приложение реализует:</a:t>
            </a:r>
            <a:endParaRPr b="0" lang="ru-RU" sz="12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4546a"/>
                </a:solidFill>
                <a:latin typeface="SamsungOne 450C"/>
              </a:rPr>
              <a:t>1. Регистрация или авторизация пользователя</a:t>
            </a:r>
            <a:endParaRPr b="0" lang="ru-RU" sz="12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4546a"/>
                </a:solidFill>
                <a:latin typeface="SamsungOne 450C"/>
              </a:rPr>
              <a:t>2. Редактирование аккаунта пользователя в настройках</a:t>
            </a:r>
            <a:endParaRPr b="0" lang="ru-RU" sz="12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4546a"/>
                </a:solidFill>
                <a:latin typeface="SamsungOne 450C"/>
              </a:rPr>
              <a:t>3. Ввод данных о сданных экзаменах (предмет, полученные баллы)</a:t>
            </a:r>
            <a:endParaRPr b="0" lang="ru-RU" sz="12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4546a"/>
                </a:solidFill>
                <a:latin typeface="SamsungOne 450C"/>
              </a:rPr>
              <a:t>4. Возможность выбора ВУЗа на основе введенных данных</a:t>
            </a:r>
            <a:endParaRPr b="0" lang="ru-RU" sz="12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4546a"/>
                </a:solidFill>
                <a:latin typeface="SamsungOne 450C"/>
              </a:rPr>
              <a:t>Данный функционал был реализован с помощью следующих технологий:</a:t>
            </a:r>
            <a:endParaRPr b="0" lang="ru-RU" sz="12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4546a"/>
                </a:solidFill>
                <a:latin typeface="SamsungOne 450C"/>
              </a:rPr>
              <a:t>1. </a:t>
            </a:r>
            <a:endParaRPr b="0" lang="ru-RU" sz="1200" spc="-1" strike="noStrike">
              <a:latin typeface="Times New Roman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8635680" y="638136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ADD14F0-DB14-44D4-B338-268FD2D7D2A4}" type="slidenum">
              <a:rPr b="0" lang="ru-RU" sz="1200" spc="-1" strike="noStrike">
                <a:solidFill>
                  <a:srgbClr val="44546a"/>
                </a:solidFill>
                <a:latin typeface="SamsungOne 450C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391" name="TextShape 3"/>
          <p:cNvSpPr txBox="1"/>
          <p:nvPr/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44546a"/>
                </a:solidFill>
                <a:latin typeface="SamsungOne 800C"/>
              </a:rPr>
              <a:t>Основные характеристики приложения</a:t>
            </a:r>
            <a:endParaRPr b="0" lang="ru-RU" sz="32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  <p:transition spd="slow">
    <p:wipe dir="r"/>
  </p:transition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Рисунок 26" descr=""/>
          <p:cNvPicPr/>
          <p:nvPr/>
        </p:nvPicPr>
        <p:blipFill>
          <a:blip r:embed="rId1"/>
          <a:stretch/>
        </p:blipFill>
        <p:spPr>
          <a:xfrm>
            <a:off x="4856040" y="3239280"/>
            <a:ext cx="2479320" cy="379080"/>
          </a:xfrm>
          <a:prstGeom prst="rect">
            <a:avLst/>
          </a:prstGeom>
          <a:ln>
            <a:noFill/>
          </a:ln>
        </p:spPr>
      </p:pic>
    </p:spTree>
  </p:cSld>
  <p:transition spd="slow">
    <p:wipe dir="r"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Application>LibreOffice/6.0.0.3$Windows_X86_64 LibreOffice_project/64a0f66915f38c6217de274f0aa8e15618924765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2020-05-25T08:37:09Z</dcterms:created>
  <dc:creator>Roman Lesovoy</dc:creator>
  <dc:description/>
  <dc:language>ru-RU</dc:language>
  <cp:lastModifiedBy/>
  <dcterms:modified xsi:type="dcterms:W3CDTF">2022-05-19T12:46:32Z</dcterms:modified>
  <cp:revision>34</cp:revision>
  <dc:subject/>
  <dc:title>SAMSUNG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SCPROP">
    <vt:lpwstr>NSCCustomProperty</vt:lpwstr>
  </property>
  <property fmtid="{D5CDD505-2E9C-101B-9397-08002B2CF9AE}" pid="8" name="NSCPROP_SA">
    <vt:lpwstr>C:\Users\grebenkina.a\Downloads\SAMSUNG_IT_School_Presentation_Template_2020_PR (2).pptx</vt:lpwstr>
  </property>
  <property fmtid="{D5CDD505-2E9C-101B-9397-08002B2CF9AE}" pid="9" name="Notes">
    <vt:i4>0</vt:i4>
  </property>
  <property fmtid="{D5CDD505-2E9C-101B-9397-08002B2CF9AE}" pid="10" name="PresentationFormat">
    <vt:lpwstr>Widescreen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8</vt:i4>
  </property>
</Properties>
</file>